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12"/>
  </p:notesMasterIdLst>
  <p:sldIdLst>
    <p:sldId id="257" r:id="rId4"/>
    <p:sldId id="281" r:id="rId5"/>
    <p:sldId id="282" r:id="rId6"/>
    <p:sldId id="283" r:id="rId7"/>
    <p:sldId id="284" r:id="rId8"/>
    <p:sldId id="285" r:id="rId9"/>
    <p:sldId id="286" r:id="rId10"/>
    <p:sldId id="271" r:id="rId11"/>
  </p:sldIdLst>
  <p:sldSz cx="9144000" cy="6858000" type="screen4x3"/>
  <p:notesSz cx="6797675" cy="9872663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obert Heinink" initials="RH" lastIdx="10" clrIdx="0"/>
  <p:cmAuthor id="1" name="stage" initials="s" lastIdx="1" clrIdx="1"/>
  <p:cmAuthor id="2" name="Conny Spijker" initials="CS" lastIdx="3" clrIdx="2"/>
  <p:cmAuthor id="3" name="Maartje Smit" initials="MS" lastIdx="4" clrIdx="3">
    <p:extLst>
      <p:ext uri="{19B8F6BF-5375-455C-9EA6-DF929625EA0E}">
        <p15:presenceInfo xmlns:p15="http://schemas.microsoft.com/office/powerpoint/2012/main" userId="S::maartjesmit@eduhintovd.nl::e38fa831-cebc-422b-b7d2-d7bd22b11cf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F6F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981EF9-2206-4480-9BE5-AF6507F7EB8F}" v="1" dt="2023-03-10T19:16:58.99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64" autoAdjust="0"/>
    <p:restoredTop sz="94250" autoAdjust="0"/>
  </p:normalViewPr>
  <p:slideViewPr>
    <p:cSldViewPr>
      <p:cViewPr varScale="1">
        <p:scale>
          <a:sx n="67" d="100"/>
          <a:sy n="67" d="100"/>
        </p:scale>
        <p:origin x="1300" y="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commentAuthors" Target="commentAuthors.xml"/><Relationship Id="rId18" Type="http://schemas.microsoft.com/office/2016/11/relationships/changesInfo" Target="changesInfos/changesInfo1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microsoft.com/office/2015/10/relationships/revisionInfo" Target="revisionInfo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ngrid van der Pasch - Lever" userId="9da48b9c-ed5a-45d7-a2e1-07d5b651abeb" providerId="ADAL" clId="{35ED813A-2740-4A53-9A6D-BD4AD52437E6}"/>
    <pc:docChg chg="undo custSel addSld modSld sldOrd">
      <pc:chgData name="Ingrid van der Pasch - Lever" userId="9da48b9c-ed5a-45d7-a2e1-07d5b651abeb" providerId="ADAL" clId="{35ED813A-2740-4A53-9A6D-BD4AD52437E6}" dt="2022-12-31T09:17:42.449" v="813" actId="1076"/>
      <pc:docMkLst>
        <pc:docMk/>
      </pc:docMkLst>
      <pc:sldChg chg="modSp mod">
        <pc:chgData name="Ingrid van der Pasch - Lever" userId="9da48b9c-ed5a-45d7-a2e1-07d5b651abeb" providerId="ADAL" clId="{35ED813A-2740-4A53-9A6D-BD4AD52437E6}" dt="2022-12-31T08:59:00.571" v="513" actId="14100"/>
        <pc:sldMkLst>
          <pc:docMk/>
          <pc:sldMk cId="1072958597" sldId="257"/>
        </pc:sldMkLst>
        <pc:spChg chg="mod">
          <ac:chgData name="Ingrid van der Pasch - Lever" userId="9da48b9c-ed5a-45d7-a2e1-07d5b651abeb" providerId="ADAL" clId="{35ED813A-2740-4A53-9A6D-BD4AD52437E6}" dt="2022-12-31T08:57:41.004" v="500" actId="1076"/>
          <ac:spMkLst>
            <pc:docMk/>
            <pc:sldMk cId="1072958597" sldId="257"/>
            <ac:spMk id="5" creationId="{00000000-0000-0000-0000-000000000000}"/>
          </ac:spMkLst>
        </pc:spChg>
        <pc:spChg chg="mod">
          <ac:chgData name="Ingrid van der Pasch - Lever" userId="9da48b9c-ed5a-45d7-a2e1-07d5b651abeb" providerId="ADAL" clId="{35ED813A-2740-4A53-9A6D-BD4AD52437E6}" dt="2022-12-31T08:58:43.178" v="510" actId="20577"/>
          <ac:spMkLst>
            <pc:docMk/>
            <pc:sldMk cId="1072958597" sldId="257"/>
            <ac:spMk id="6" creationId="{00000000-0000-0000-0000-000000000000}"/>
          </ac:spMkLst>
        </pc:spChg>
        <pc:grpChg chg="mod">
          <ac:chgData name="Ingrid van der Pasch - Lever" userId="9da48b9c-ed5a-45d7-a2e1-07d5b651abeb" providerId="ADAL" clId="{35ED813A-2740-4A53-9A6D-BD4AD52437E6}" dt="2022-12-31T08:58:50.058" v="511" actId="14100"/>
          <ac:grpSpMkLst>
            <pc:docMk/>
            <pc:sldMk cId="1072958597" sldId="257"/>
            <ac:grpSpMk id="7" creationId="{00000000-0000-0000-0000-000000000000}"/>
          </ac:grpSpMkLst>
        </pc:grpChg>
        <pc:picChg chg="mod">
          <ac:chgData name="Ingrid van der Pasch - Lever" userId="9da48b9c-ed5a-45d7-a2e1-07d5b651abeb" providerId="ADAL" clId="{35ED813A-2740-4A53-9A6D-BD4AD52437E6}" dt="2022-12-31T08:59:00.571" v="513" actId="14100"/>
          <ac:picMkLst>
            <pc:docMk/>
            <pc:sldMk cId="1072958597" sldId="257"/>
            <ac:picMk id="3" creationId="{AACD1278-DDA8-41EB-9062-D4278068F7AB}"/>
          </ac:picMkLst>
        </pc:picChg>
        <pc:picChg chg="mod">
          <ac:chgData name="Ingrid van der Pasch - Lever" userId="9da48b9c-ed5a-45d7-a2e1-07d5b651abeb" providerId="ADAL" clId="{35ED813A-2740-4A53-9A6D-BD4AD52437E6}" dt="2022-12-31T08:58:03.441" v="502" actId="1076"/>
          <ac:picMkLst>
            <pc:docMk/>
            <pc:sldMk cId="1072958597" sldId="257"/>
            <ac:picMk id="10" creationId="{00000000-0000-0000-0000-000000000000}"/>
          </ac:picMkLst>
        </pc:picChg>
      </pc:sldChg>
      <pc:sldChg chg="modSp mod">
        <pc:chgData name="Ingrid van der Pasch - Lever" userId="9da48b9c-ed5a-45d7-a2e1-07d5b651abeb" providerId="ADAL" clId="{35ED813A-2740-4A53-9A6D-BD4AD52437E6}" dt="2022-12-31T09:17:42.449" v="813" actId="1076"/>
        <pc:sldMkLst>
          <pc:docMk/>
          <pc:sldMk cId="1521488247" sldId="271"/>
        </pc:sldMkLst>
        <pc:spChg chg="mod">
          <ac:chgData name="Ingrid van der Pasch - Lever" userId="9da48b9c-ed5a-45d7-a2e1-07d5b651abeb" providerId="ADAL" clId="{35ED813A-2740-4A53-9A6D-BD4AD52437E6}" dt="2022-12-31T08:52:25.274" v="475" actId="404"/>
          <ac:spMkLst>
            <pc:docMk/>
            <pc:sldMk cId="1521488247" sldId="271"/>
            <ac:spMk id="6" creationId="{00000000-0000-0000-0000-000000000000}"/>
          </ac:spMkLst>
        </pc:spChg>
        <pc:grpChg chg="mod">
          <ac:chgData name="Ingrid van der Pasch - Lever" userId="9da48b9c-ed5a-45d7-a2e1-07d5b651abeb" providerId="ADAL" clId="{35ED813A-2740-4A53-9A6D-BD4AD52437E6}" dt="2022-12-31T09:17:42.449" v="813" actId="1076"/>
          <ac:grpSpMkLst>
            <pc:docMk/>
            <pc:sldMk cId="1521488247" sldId="271"/>
            <ac:grpSpMk id="7" creationId="{00000000-0000-0000-0000-000000000000}"/>
          </ac:grpSpMkLst>
        </pc:grpChg>
        <pc:picChg chg="mod">
          <ac:chgData name="Ingrid van der Pasch - Lever" userId="9da48b9c-ed5a-45d7-a2e1-07d5b651abeb" providerId="ADAL" clId="{35ED813A-2740-4A53-9A6D-BD4AD52437E6}" dt="2022-12-31T09:17:36.289" v="812" actId="14100"/>
          <ac:picMkLst>
            <pc:docMk/>
            <pc:sldMk cId="1521488247" sldId="271"/>
            <ac:picMk id="9" creationId="{00000000-0000-0000-0000-000000000000}"/>
          </ac:picMkLst>
        </pc:picChg>
      </pc:sldChg>
      <pc:sldChg chg="modSp mod">
        <pc:chgData name="Ingrid van der Pasch - Lever" userId="9da48b9c-ed5a-45d7-a2e1-07d5b651abeb" providerId="ADAL" clId="{35ED813A-2740-4A53-9A6D-BD4AD52437E6}" dt="2022-12-31T09:07:32.537" v="602" actId="14100"/>
        <pc:sldMkLst>
          <pc:docMk/>
          <pc:sldMk cId="2376098414" sldId="281"/>
        </pc:sldMkLst>
        <pc:spChg chg="mod">
          <ac:chgData name="Ingrid van der Pasch - Lever" userId="9da48b9c-ed5a-45d7-a2e1-07d5b651abeb" providerId="ADAL" clId="{35ED813A-2740-4A53-9A6D-BD4AD52437E6}" dt="2022-12-31T08:53:50.751" v="489" actId="403"/>
          <ac:spMkLst>
            <pc:docMk/>
            <pc:sldMk cId="2376098414" sldId="281"/>
            <ac:spMk id="6" creationId="{00000000-0000-0000-0000-000000000000}"/>
          </ac:spMkLst>
        </pc:spChg>
        <pc:spChg chg="mod">
          <ac:chgData name="Ingrid van der Pasch - Lever" userId="9da48b9c-ed5a-45d7-a2e1-07d5b651abeb" providerId="ADAL" clId="{35ED813A-2740-4A53-9A6D-BD4AD52437E6}" dt="2022-12-31T08:53:50.751" v="489" actId="403"/>
          <ac:spMkLst>
            <pc:docMk/>
            <pc:sldMk cId="2376098414" sldId="281"/>
            <ac:spMk id="7" creationId="{00000000-0000-0000-0000-000000000000}"/>
          </ac:spMkLst>
        </pc:spChg>
        <pc:spChg chg="mod">
          <ac:chgData name="Ingrid van der Pasch - Lever" userId="9da48b9c-ed5a-45d7-a2e1-07d5b651abeb" providerId="ADAL" clId="{35ED813A-2740-4A53-9A6D-BD4AD52437E6}" dt="2022-12-31T08:54:17.618" v="495" actId="1076"/>
          <ac:spMkLst>
            <pc:docMk/>
            <pc:sldMk cId="2376098414" sldId="281"/>
            <ac:spMk id="9" creationId="{00000000-0000-0000-0000-000000000000}"/>
          </ac:spMkLst>
        </pc:spChg>
        <pc:spChg chg="mod">
          <ac:chgData name="Ingrid van der Pasch - Lever" userId="9da48b9c-ed5a-45d7-a2e1-07d5b651abeb" providerId="ADAL" clId="{35ED813A-2740-4A53-9A6D-BD4AD52437E6}" dt="2022-12-31T09:07:29.305" v="601" actId="1076"/>
          <ac:spMkLst>
            <pc:docMk/>
            <pc:sldMk cId="2376098414" sldId="281"/>
            <ac:spMk id="10" creationId="{00000000-0000-0000-0000-000000000000}"/>
          </ac:spMkLst>
        </pc:spChg>
        <pc:grpChg chg="mod">
          <ac:chgData name="Ingrid van der Pasch - Lever" userId="9da48b9c-ed5a-45d7-a2e1-07d5b651abeb" providerId="ADAL" clId="{35ED813A-2740-4A53-9A6D-BD4AD52437E6}" dt="2022-12-31T08:59:49.521" v="522" actId="1076"/>
          <ac:grpSpMkLst>
            <pc:docMk/>
            <pc:sldMk cId="2376098414" sldId="281"/>
            <ac:grpSpMk id="5" creationId="{00000000-0000-0000-0000-000000000000}"/>
          </ac:grpSpMkLst>
        </pc:grpChg>
        <pc:grpChg chg="mod">
          <ac:chgData name="Ingrid van der Pasch - Lever" userId="9da48b9c-ed5a-45d7-a2e1-07d5b651abeb" providerId="ADAL" clId="{35ED813A-2740-4A53-9A6D-BD4AD52437E6}" dt="2022-12-31T09:07:32.537" v="602" actId="14100"/>
          <ac:grpSpMkLst>
            <pc:docMk/>
            <pc:sldMk cId="2376098414" sldId="281"/>
            <ac:grpSpMk id="8" creationId="{00000000-0000-0000-0000-000000000000}"/>
          </ac:grpSpMkLst>
        </pc:grpChg>
        <pc:grpChg chg="mod">
          <ac:chgData name="Ingrid van der Pasch - Lever" userId="9da48b9c-ed5a-45d7-a2e1-07d5b651abeb" providerId="ADAL" clId="{35ED813A-2740-4A53-9A6D-BD4AD52437E6}" dt="2022-12-31T09:00:40.217" v="534" actId="14100"/>
          <ac:grpSpMkLst>
            <pc:docMk/>
            <pc:sldMk cId="2376098414" sldId="281"/>
            <ac:grpSpMk id="12" creationId="{4DE78B25-ACAF-43F4-A7BB-DADADCE0959F}"/>
          </ac:grpSpMkLst>
        </pc:grpChg>
        <pc:picChg chg="mod ord">
          <ac:chgData name="Ingrid van der Pasch - Lever" userId="9da48b9c-ed5a-45d7-a2e1-07d5b651abeb" providerId="ADAL" clId="{35ED813A-2740-4A53-9A6D-BD4AD52437E6}" dt="2022-12-31T09:02:24.923" v="548" actId="167"/>
          <ac:picMkLst>
            <pc:docMk/>
            <pc:sldMk cId="2376098414" sldId="281"/>
            <ac:picMk id="15" creationId="{ACAE443D-C6FD-4A46-983D-5C22FB03CCFB}"/>
          </ac:picMkLst>
        </pc:picChg>
        <pc:picChg chg="mod ord">
          <ac:chgData name="Ingrid van der Pasch - Lever" userId="9da48b9c-ed5a-45d7-a2e1-07d5b651abeb" providerId="ADAL" clId="{35ED813A-2740-4A53-9A6D-BD4AD52437E6}" dt="2022-12-31T08:59:53.161" v="523" actId="1076"/>
          <ac:picMkLst>
            <pc:docMk/>
            <pc:sldMk cId="2376098414" sldId="281"/>
            <ac:picMk id="18" creationId="{00000000-0000-0000-0000-000000000000}"/>
          </ac:picMkLst>
        </pc:picChg>
      </pc:sldChg>
      <pc:sldChg chg="modSp mod">
        <pc:chgData name="Ingrid van der Pasch - Lever" userId="9da48b9c-ed5a-45d7-a2e1-07d5b651abeb" providerId="ADAL" clId="{35ED813A-2740-4A53-9A6D-BD4AD52437E6}" dt="2022-12-31T09:07:44.209" v="603" actId="1076"/>
        <pc:sldMkLst>
          <pc:docMk/>
          <pc:sldMk cId="2910689299" sldId="282"/>
        </pc:sldMkLst>
        <pc:spChg chg="mod">
          <ac:chgData name="Ingrid van der Pasch - Lever" userId="9da48b9c-ed5a-45d7-a2e1-07d5b651abeb" providerId="ADAL" clId="{35ED813A-2740-4A53-9A6D-BD4AD52437E6}" dt="2022-12-31T09:01:50.942" v="545" actId="403"/>
          <ac:spMkLst>
            <pc:docMk/>
            <pc:sldMk cId="2910689299" sldId="282"/>
            <ac:spMk id="6" creationId="{00000000-0000-0000-0000-000000000000}"/>
          </ac:spMkLst>
        </pc:spChg>
        <pc:spChg chg="mod">
          <ac:chgData name="Ingrid van der Pasch - Lever" userId="9da48b9c-ed5a-45d7-a2e1-07d5b651abeb" providerId="ADAL" clId="{35ED813A-2740-4A53-9A6D-BD4AD52437E6}" dt="2022-12-31T09:01:50.942" v="545" actId="403"/>
          <ac:spMkLst>
            <pc:docMk/>
            <pc:sldMk cId="2910689299" sldId="282"/>
            <ac:spMk id="7" creationId="{00000000-0000-0000-0000-000000000000}"/>
          </ac:spMkLst>
        </pc:spChg>
        <pc:spChg chg="mod">
          <ac:chgData name="Ingrid van der Pasch - Lever" userId="9da48b9c-ed5a-45d7-a2e1-07d5b651abeb" providerId="ADAL" clId="{35ED813A-2740-4A53-9A6D-BD4AD52437E6}" dt="2022-12-31T09:03:01.714" v="562" actId="403"/>
          <ac:spMkLst>
            <pc:docMk/>
            <pc:sldMk cId="2910689299" sldId="282"/>
            <ac:spMk id="9" creationId="{00000000-0000-0000-0000-000000000000}"/>
          </ac:spMkLst>
        </pc:spChg>
        <pc:spChg chg="mod">
          <ac:chgData name="Ingrid van der Pasch - Lever" userId="9da48b9c-ed5a-45d7-a2e1-07d5b651abeb" providerId="ADAL" clId="{35ED813A-2740-4A53-9A6D-BD4AD52437E6}" dt="2022-12-31T09:03:01.714" v="562" actId="403"/>
          <ac:spMkLst>
            <pc:docMk/>
            <pc:sldMk cId="2910689299" sldId="282"/>
            <ac:spMk id="10" creationId="{00000000-0000-0000-0000-000000000000}"/>
          </ac:spMkLst>
        </pc:spChg>
        <pc:grpChg chg="mod">
          <ac:chgData name="Ingrid van der Pasch - Lever" userId="9da48b9c-ed5a-45d7-a2e1-07d5b651abeb" providerId="ADAL" clId="{35ED813A-2740-4A53-9A6D-BD4AD52437E6}" dt="2022-12-31T09:01:56.761" v="546" actId="14100"/>
          <ac:grpSpMkLst>
            <pc:docMk/>
            <pc:sldMk cId="2910689299" sldId="282"/>
            <ac:grpSpMk id="5" creationId="{00000000-0000-0000-0000-000000000000}"/>
          </ac:grpSpMkLst>
        </pc:grpChg>
        <pc:grpChg chg="mod">
          <ac:chgData name="Ingrid van der Pasch - Lever" userId="9da48b9c-ed5a-45d7-a2e1-07d5b651abeb" providerId="ADAL" clId="{35ED813A-2740-4A53-9A6D-BD4AD52437E6}" dt="2022-12-31T09:03:58.065" v="568" actId="14100"/>
          <ac:grpSpMkLst>
            <pc:docMk/>
            <pc:sldMk cId="2910689299" sldId="282"/>
            <ac:grpSpMk id="8" creationId="{00000000-0000-0000-0000-000000000000}"/>
          </ac:grpSpMkLst>
        </pc:grpChg>
        <pc:grpChg chg="mod">
          <ac:chgData name="Ingrid van der Pasch - Lever" userId="9da48b9c-ed5a-45d7-a2e1-07d5b651abeb" providerId="ADAL" clId="{35ED813A-2740-4A53-9A6D-BD4AD52437E6}" dt="2022-12-31T09:07:44.209" v="603" actId="1076"/>
          <ac:grpSpMkLst>
            <pc:docMk/>
            <pc:sldMk cId="2910689299" sldId="282"/>
            <ac:grpSpMk id="12" creationId="{A4CA5E5B-2018-4DB7-B52A-5720D3501BD5}"/>
          </ac:grpSpMkLst>
        </pc:grpChg>
        <pc:picChg chg="mod ord">
          <ac:chgData name="Ingrid van der Pasch - Lever" userId="9da48b9c-ed5a-45d7-a2e1-07d5b651abeb" providerId="ADAL" clId="{35ED813A-2740-4A53-9A6D-BD4AD52437E6}" dt="2022-12-31T09:03:46.737" v="566" actId="14100"/>
          <ac:picMkLst>
            <pc:docMk/>
            <pc:sldMk cId="2910689299" sldId="282"/>
            <ac:picMk id="4" creationId="{5CE53124-AF0F-41FC-B430-8D755A9C26B3}"/>
          </ac:picMkLst>
        </pc:picChg>
        <pc:picChg chg="ord">
          <ac:chgData name="Ingrid van der Pasch - Lever" userId="9da48b9c-ed5a-45d7-a2e1-07d5b651abeb" providerId="ADAL" clId="{35ED813A-2740-4A53-9A6D-BD4AD52437E6}" dt="2022-12-31T09:02:12.845" v="547" actId="167"/>
          <ac:picMkLst>
            <pc:docMk/>
            <pc:sldMk cId="2910689299" sldId="282"/>
            <ac:picMk id="18" creationId="{00000000-0000-0000-0000-000000000000}"/>
          </ac:picMkLst>
        </pc:picChg>
      </pc:sldChg>
      <pc:sldChg chg="delSp modSp mod delAnim delCm">
        <pc:chgData name="Ingrid van der Pasch - Lever" userId="9da48b9c-ed5a-45d7-a2e1-07d5b651abeb" providerId="ADAL" clId="{35ED813A-2740-4A53-9A6D-BD4AD52437E6}" dt="2022-12-31T09:08:21.482" v="609" actId="14100"/>
        <pc:sldMkLst>
          <pc:docMk/>
          <pc:sldMk cId="484550432" sldId="283"/>
        </pc:sldMkLst>
        <pc:spChg chg="mod">
          <ac:chgData name="Ingrid van der Pasch - Lever" userId="9da48b9c-ed5a-45d7-a2e1-07d5b651abeb" providerId="ADAL" clId="{35ED813A-2740-4A53-9A6D-BD4AD52437E6}" dt="2022-12-31T09:05:40.008" v="583" actId="404"/>
          <ac:spMkLst>
            <pc:docMk/>
            <pc:sldMk cId="484550432" sldId="283"/>
            <ac:spMk id="6" creationId="{00000000-0000-0000-0000-000000000000}"/>
          </ac:spMkLst>
        </pc:spChg>
        <pc:spChg chg="mod">
          <ac:chgData name="Ingrid van der Pasch - Lever" userId="9da48b9c-ed5a-45d7-a2e1-07d5b651abeb" providerId="ADAL" clId="{35ED813A-2740-4A53-9A6D-BD4AD52437E6}" dt="2022-12-31T09:05:40.008" v="583" actId="404"/>
          <ac:spMkLst>
            <pc:docMk/>
            <pc:sldMk cId="484550432" sldId="283"/>
            <ac:spMk id="7" creationId="{00000000-0000-0000-0000-000000000000}"/>
          </ac:spMkLst>
        </pc:spChg>
        <pc:spChg chg="mod">
          <ac:chgData name="Ingrid van der Pasch - Lever" userId="9da48b9c-ed5a-45d7-a2e1-07d5b651abeb" providerId="ADAL" clId="{35ED813A-2740-4A53-9A6D-BD4AD52437E6}" dt="2022-12-31T09:06:10.131" v="593" actId="403"/>
          <ac:spMkLst>
            <pc:docMk/>
            <pc:sldMk cId="484550432" sldId="283"/>
            <ac:spMk id="9" creationId="{00000000-0000-0000-0000-000000000000}"/>
          </ac:spMkLst>
        </pc:spChg>
        <pc:spChg chg="mod">
          <ac:chgData name="Ingrid van der Pasch - Lever" userId="9da48b9c-ed5a-45d7-a2e1-07d5b651abeb" providerId="ADAL" clId="{35ED813A-2740-4A53-9A6D-BD4AD52437E6}" dt="2022-12-31T09:06:10.131" v="593" actId="403"/>
          <ac:spMkLst>
            <pc:docMk/>
            <pc:sldMk cId="484550432" sldId="283"/>
            <ac:spMk id="10" creationId="{00000000-0000-0000-0000-000000000000}"/>
          </ac:spMkLst>
        </pc:spChg>
        <pc:grpChg chg="mod">
          <ac:chgData name="Ingrid van der Pasch - Lever" userId="9da48b9c-ed5a-45d7-a2e1-07d5b651abeb" providerId="ADAL" clId="{35ED813A-2740-4A53-9A6D-BD4AD52437E6}" dt="2022-12-31T09:07:53.546" v="604" actId="14100"/>
          <ac:grpSpMkLst>
            <pc:docMk/>
            <pc:sldMk cId="484550432" sldId="283"/>
            <ac:grpSpMk id="5" creationId="{00000000-0000-0000-0000-000000000000}"/>
          </ac:grpSpMkLst>
        </pc:grpChg>
        <pc:grpChg chg="mod">
          <ac:chgData name="Ingrid van der Pasch - Lever" userId="9da48b9c-ed5a-45d7-a2e1-07d5b651abeb" providerId="ADAL" clId="{35ED813A-2740-4A53-9A6D-BD4AD52437E6}" dt="2022-12-31T09:08:21.482" v="609" actId="14100"/>
          <ac:grpSpMkLst>
            <pc:docMk/>
            <pc:sldMk cId="484550432" sldId="283"/>
            <ac:grpSpMk id="8" creationId="{00000000-0000-0000-0000-000000000000}"/>
          </ac:grpSpMkLst>
        </pc:grpChg>
        <pc:grpChg chg="mod">
          <ac:chgData name="Ingrid van der Pasch - Lever" userId="9da48b9c-ed5a-45d7-a2e1-07d5b651abeb" providerId="ADAL" clId="{35ED813A-2740-4A53-9A6D-BD4AD52437E6}" dt="2022-12-31T09:08:17.265" v="608" actId="1076"/>
          <ac:grpSpMkLst>
            <pc:docMk/>
            <pc:sldMk cId="484550432" sldId="283"/>
            <ac:grpSpMk id="11" creationId="{54EB5501-F613-4F0E-8D96-E25C998ABE98}"/>
          </ac:grpSpMkLst>
        </pc:grpChg>
        <pc:picChg chg="del mod">
          <ac:chgData name="Ingrid van der Pasch - Lever" userId="9da48b9c-ed5a-45d7-a2e1-07d5b651abeb" providerId="ADAL" clId="{35ED813A-2740-4A53-9A6D-BD4AD52437E6}" dt="2022-12-31T09:07:16.642" v="599" actId="478"/>
          <ac:picMkLst>
            <pc:docMk/>
            <pc:sldMk cId="484550432" sldId="283"/>
            <ac:picMk id="17" creationId="{E696FEB6-4D05-4684-A5BA-A10AAF5E8265}"/>
          </ac:picMkLst>
        </pc:picChg>
        <pc:picChg chg="mod">
          <ac:chgData name="Ingrid van der Pasch - Lever" userId="9da48b9c-ed5a-45d7-a2e1-07d5b651abeb" providerId="ADAL" clId="{35ED813A-2740-4A53-9A6D-BD4AD52437E6}" dt="2022-12-31T09:05:55.937" v="586" actId="14100"/>
          <ac:picMkLst>
            <pc:docMk/>
            <pc:sldMk cId="484550432" sldId="283"/>
            <ac:picMk id="19" creationId="{1DB1F182-6B95-4419-AA86-87B21C90CE34}"/>
          </ac:picMkLst>
        </pc:picChg>
      </pc:sldChg>
      <pc:sldChg chg="modSp mod">
        <pc:chgData name="Ingrid van der Pasch - Lever" userId="9da48b9c-ed5a-45d7-a2e1-07d5b651abeb" providerId="ADAL" clId="{35ED813A-2740-4A53-9A6D-BD4AD52437E6}" dt="2022-12-31T09:12:35.265" v="643" actId="14100"/>
        <pc:sldMkLst>
          <pc:docMk/>
          <pc:sldMk cId="2388818709" sldId="284"/>
        </pc:sldMkLst>
        <pc:spChg chg="mod">
          <ac:chgData name="Ingrid van der Pasch - Lever" userId="9da48b9c-ed5a-45d7-a2e1-07d5b651abeb" providerId="ADAL" clId="{35ED813A-2740-4A53-9A6D-BD4AD52437E6}" dt="2022-12-31T09:12:35.265" v="643" actId="14100"/>
          <ac:spMkLst>
            <pc:docMk/>
            <pc:sldMk cId="2388818709" sldId="284"/>
            <ac:spMk id="6" creationId="{00000000-0000-0000-0000-000000000000}"/>
          </ac:spMkLst>
        </pc:spChg>
        <pc:spChg chg="mod">
          <ac:chgData name="Ingrid van der Pasch - Lever" userId="9da48b9c-ed5a-45d7-a2e1-07d5b651abeb" providerId="ADAL" clId="{35ED813A-2740-4A53-9A6D-BD4AD52437E6}" dt="2022-12-31T09:11:07.890" v="629" actId="403"/>
          <ac:spMkLst>
            <pc:docMk/>
            <pc:sldMk cId="2388818709" sldId="284"/>
            <ac:spMk id="7" creationId="{00000000-0000-0000-0000-000000000000}"/>
          </ac:spMkLst>
        </pc:spChg>
        <pc:spChg chg="mod">
          <ac:chgData name="Ingrid van der Pasch - Lever" userId="9da48b9c-ed5a-45d7-a2e1-07d5b651abeb" providerId="ADAL" clId="{35ED813A-2740-4A53-9A6D-BD4AD52437E6}" dt="2022-12-31T09:11:35.955" v="636" actId="403"/>
          <ac:spMkLst>
            <pc:docMk/>
            <pc:sldMk cId="2388818709" sldId="284"/>
            <ac:spMk id="9" creationId="{00000000-0000-0000-0000-000000000000}"/>
          </ac:spMkLst>
        </pc:spChg>
        <pc:spChg chg="mod">
          <ac:chgData name="Ingrid van der Pasch - Lever" userId="9da48b9c-ed5a-45d7-a2e1-07d5b651abeb" providerId="ADAL" clId="{35ED813A-2740-4A53-9A6D-BD4AD52437E6}" dt="2022-12-31T09:11:49.992" v="639" actId="20577"/>
          <ac:spMkLst>
            <pc:docMk/>
            <pc:sldMk cId="2388818709" sldId="284"/>
            <ac:spMk id="10" creationId="{00000000-0000-0000-0000-000000000000}"/>
          </ac:spMkLst>
        </pc:spChg>
        <pc:grpChg chg="mod">
          <ac:chgData name="Ingrid van der Pasch - Lever" userId="9da48b9c-ed5a-45d7-a2e1-07d5b651abeb" providerId="ADAL" clId="{35ED813A-2740-4A53-9A6D-BD4AD52437E6}" dt="2022-12-31T09:11:16.353" v="630" actId="14100"/>
          <ac:grpSpMkLst>
            <pc:docMk/>
            <pc:sldMk cId="2388818709" sldId="284"/>
            <ac:grpSpMk id="5" creationId="{00000000-0000-0000-0000-000000000000}"/>
          </ac:grpSpMkLst>
        </pc:grpChg>
        <pc:grpChg chg="mod">
          <ac:chgData name="Ingrid van der Pasch - Lever" userId="9da48b9c-ed5a-45d7-a2e1-07d5b651abeb" providerId="ADAL" clId="{35ED813A-2740-4A53-9A6D-BD4AD52437E6}" dt="2022-12-31T09:11:42.073" v="637" actId="14100"/>
          <ac:grpSpMkLst>
            <pc:docMk/>
            <pc:sldMk cId="2388818709" sldId="284"/>
            <ac:grpSpMk id="8" creationId="{00000000-0000-0000-0000-000000000000}"/>
          </ac:grpSpMkLst>
        </pc:grpChg>
        <pc:grpChg chg="mod">
          <ac:chgData name="Ingrid van der Pasch - Lever" userId="9da48b9c-ed5a-45d7-a2e1-07d5b651abeb" providerId="ADAL" clId="{35ED813A-2740-4A53-9A6D-BD4AD52437E6}" dt="2022-12-31T09:12:07.754" v="642" actId="14100"/>
          <ac:grpSpMkLst>
            <pc:docMk/>
            <pc:sldMk cId="2388818709" sldId="284"/>
            <ac:grpSpMk id="12" creationId="{D4962241-CDDB-4A04-A862-7E5AFE49D193}"/>
          </ac:grpSpMkLst>
        </pc:grpChg>
        <pc:picChg chg="mod ord">
          <ac:chgData name="Ingrid van der Pasch - Lever" userId="9da48b9c-ed5a-45d7-a2e1-07d5b651abeb" providerId="ADAL" clId="{35ED813A-2740-4A53-9A6D-BD4AD52437E6}" dt="2022-12-31T09:12:02.291" v="641" actId="14100"/>
          <ac:picMkLst>
            <pc:docMk/>
            <pc:sldMk cId="2388818709" sldId="284"/>
            <ac:picMk id="14" creationId="{4B7A675D-8011-4D0F-B16F-534133249002}"/>
          </ac:picMkLst>
        </pc:picChg>
        <pc:picChg chg="mod ord">
          <ac:chgData name="Ingrid van der Pasch - Lever" userId="9da48b9c-ed5a-45d7-a2e1-07d5b651abeb" providerId="ADAL" clId="{35ED813A-2740-4A53-9A6D-BD4AD52437E6}" dt="2022-12-31T09:10:51.838" v="626" actId="167"/>
          <ac:picMkLst>
            <pc:docMk/>
            <pc:sldMk cId="2388818709" sldId="284"/>
            <ac:picMk id="18" creationId="{00000000-0000-0000-0000-000000000000}"/>
          </ac:picMkLst>
        </pc:picChg>
      </pc:sldChg>
      <pc:sldChg chg="modSp mod">
        <pc:chgData name="Ingrid van der Pasch - Lever" userId="9da48b9c-ed5a-45d7-a2e1-07d5b651abeb" providerId="ADAL" clId="{35ED813A-2740-4A53-9A6D-BD4AD52437E6}" dt="2022-12-31T09:14:22.410" v="676" actId="14100"/>
        <pc:sldMkLst>
          <pc:docMk/>
          <pc:sldMk cId="3867736319" sldId="285"/>
        </pc:sldMkLst>
        <pc:spChg chg="mod">
          <ac:chgData name="Ingrid van der Pasch - Lever" userId="9da48b9c-ed5a-45d7-a2e1-07d5b651abeb" providerId="ADAL" clId="{35ED813A-2740-4A53-9A6D-BD4AD52437E6}" dt="2022-12-31T09:13:36.099" v="666" actId="14100"/>
          <ac:spMkLst>
            <pc:docMk/>
            <pc:sldMk cId="3867736319" sldId="285"/>
            <ac:spMk id="6" creationId="{00000000-0000-0000-0000-000000000000}"/>
          </ac:spMkLst>
        </pc:spChg>
        <pc:spChg chg="mod">
          <ac:chgData name="Ingrid van der Pasch - Lever" userId="9da48b9c-ed5a-45d7-a2e1-07d5b651abeb" providerId="ADAL" clId="{35ED813A-2740-4A53-9A6D-BD4AD52437E6}" dt="2022-12-31T09:13:27.451" v="665" actId="20577"/>
          <ac:spMkLst>
            <pc:docMk/>
            <pc:sldMk cId="3867736319" sldId="285"/>
            <ac:spMk id="7" creationId="{00000000-0000-0000-0000-000000000000}"/>
          </ac:spMkLst>
        </pc:spChg>
        <pc:spChg chg="mod">
          <ac:chgData name="Ingrid van der Pasch - Lever" userId="9da48b9c-ed5a-45d7-a2e1-07d5b651abeb" providerId="ADAL" clId="{35ED813A-2740-4A53-9A6D-BD4AD52437E6}" dt="2022-12-31T09:14:01.386" v="673" actId="403"/>
          <ac:spMkLst>
            <pc:docMk/>
            <pc:sldMk cId="3867736319" sldId="285"/>
            <ac:spMk id="9" creationId="{00000000-0000-0000-0000-000000000000}"/>
          </ac:spMkLst>
        </pc:spChg>
        <pc:spChg chg="mod">
          <ac:chgData name="Ingrid van der Pasch - Lever" userId="9da48b9c-ed5a-45d7-a2e1-07d5b651abeb" providerId="ADAL" clId="{35ED813A-2740-4A53-9A6D-BD4AD52437E6}" dt="2022-12-31T09:14:01.386" v="673" actId="403"/>
          <ac:spMkLst>
            <pc:docMk/>
            <pc:sldMk cId="3867736319" sldId="285"/>
            <ac:spMk id="10" creationId="{00000000-0000-0000-0000-000000000000}"/>
          </ac:spMkLst>
        </pc:spChg>
        <pc:grpChg chg="mod">
          <ac:chgData name="Ingrid van der Pasch - Lever" userId="9da48b9c-ed5a-45d7-a2e1-07d5b651abeb" providerId="ADAL" clId="{35ED813A-2740-4A53-9A6D-BD4AD52437E6}" dt="2022-12-31T09:14:22.410" v="676" actId="14100"/>
          <ac:grpSpMkLst>
            <pc:docMk/>
            <pc:sldMk cId="3867736319" sldId="285"/>
            <ac:grpSpMk id="4" creationId="{F14A51AB-0C0C-4273-B593-CB308C8F1D29}"/>
          </ac:grpSpMkLst>
        </pc:grpChg>
        <pc:grpChg chg="mod">
          <ac:chgData name="Ingrid van der Pasch - Lever" userId="9da48b9c-ed5a-45d7-a2e1-07d5b651abeb" providerId="ADAL" clId="{35ED813A-2740-4A53-9A6D-BD4AD52437E6}" dt="2022-12-31T09:13:13.433" v="650" actId="14100"/>
          <ac:grpSpMkLst>
            <pc:docMk/>
            <pc:sldMk cId="3867736319" sldId="285"/>
            <ac:grpSpMk id="5" creationId="{00000000-0000-0000-0000-000000000000}"/>
          </ac:grpSpMkLst>
        </pc:grpChg>
        <pc:grpChg chg="mod">
          <ac:chgData name="Ingrid van der Pasch - Lever" userId="9da48b9c-ed5a-45d7-a2e1-07d5b651abeb" providerId="ADAL" clId="{35ED813A-2740-4A53-9A6D-BD4AD52437E6}" dt="2022-12-31T09:14:05.466" v="674" actId="14100"/>
          <ac:grpSpMkLst>
            <pc:docMk/>
            <pc:sldMk cId="3867736319" sldId="285"/>
            <ac:grpSpMk id="8" creationId="{00000000-0000-0000-0000-000000000000}"/>
          </ac:grpSpMkLst>
        </pc:grpChg>
        <pc:picChg chg="mod">
          <ac:chgData name="Ingrid van der Pasch - Lever" userId="9da48b9c-ed5a-45d7-a2e1-07d5b651abeb" providerId="ADAL" clId="{35ED813A-2740-4A53-9A6D-BD4AD52437E6}" dt="2022-12-31T09:12:54.353" v="646" actId="14100"/>
          <ac:picMkLst>
            <pc:docMk/>
            <pc:sldMk cId="3867736319" sldId="285"/>
            <ac:picMk id="13" creationId="{9E36DB11-9496-49D9-A24D-F2A8E64F5D12}"/>
          </ac:picMkLst>
        </pc:picChg>
        <pc:picChg chg="ord">
          <ac:chgData name="Ingrid van der Pasch - Lever" userId="9da48b9c-ed5a-45d7-a2e1-07d5b651abeb" providerId="ADAL" clId="{35ED813A-2740-4A53-9A6D-BD4AD52437E6}" dt="2022-12-31T09:13:45.075" v="668" actId="171"/>
          <ac:picMkLst>
            <pc:docMk/>
            <pc:sldMk cId="3867736319" sldId="285"/>
            <ac:picMk id="18" creationId="{00000000-0000-0000-0000-000000000000}"/>
          </ac:picMkLst>
        </pc:picChg>
      </pc:sldChg>
      <pc:sldChg chg="modSp new mod ord setBg">
        <pc:chgData name="Ingrid van der Pasch - Lever" userId="9da48b9c-ed5a-45d7-a2e1-07d5b651abeb" providerId="ADAL" clId="{35ED813A-2740-4A53-9A6D-BD4AD52437E6}" dt="2022-12-31T09:17:07.347" v="808"/>
        <pc:sldMkLst>
          <pc:docMk/>
          <pc:sldMk cId="1559874123" sldId="286"/>
        </pc:sldMkLst>
        <pc:spChg chg="mod">
          <ac:chgData name="Ingrid van der Pasch - Lever" userId="9da48b9c-ed5a-45d7-a2e1-07d5b651abeb" providerId="ADAL" clId="{35ED813A-2740-4A53-9A6D-BD4AD52437E6}" dt="2022-12-31T09:14:40.421" v="677" actId="115"/>
          <ac:spMkLst>
            <pc:docMk/>
            <pc:sldMk cId="1559874123" sldId="286"/>
            <ac:spMk id="2" creationId="{09451F6C-2466-6C00-81D6-6F3506EB51D6}"/>
          </ac:spMkLst>
        </pc:spChg>
        <pc:spChg chg="mod">
          <ac:chgData name="Ingrid van der Pasch - Lever" userId="9da48b9c-ed5a-45d7-a2e1-07d5b651abeb" providerId="ADAL" clId="{35ED813A-2740-4A53-9A6D-BD4AD52437E6}" dt="2022-12-30T19:04:23.451" v="457" actId="6549"/>
          <ac:spMkLst>
            <pc:docMk/>
            <pc:sldMk cId="1559874123" sldId="286"/>
            <ac:spMk id="3" creationId="{B2AD6FC2-81E9-8CBB-0B8A-11CC4572421C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D9C9FA-37CC-461A-A6FE-3E1117F238D5}" type="datetimeFigureOut">
              <a:rPr lang="nl-NL" smtClean="0"/>
              <a:t>10-3-2023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79768" y="4689515"/>
            <a:ext cx="543814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50443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21979F-49B7-439E-B140-C8BC3C6150B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721122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Beste</a:t>
            </a:r>
            <a:r>
              <a:rPr lang="nl-NL" baseline="0" dirty="0"/>
              <a:t> docent,</a:t>
            </a:r>
          </a:p>
          <a:p>
            <a:endParaRPr lang="nl-NL" baseline="0" dirty="0"/>
          </a:p>
          <a:p>
            <a:r>
              <a:rPr lang="nl-NL" baseline="0" dirty="0"/>
              <a:t>U kunt in deze presentatie zelf dia’s toevoegen, weghalen of wijzigen. Zo kunt u er voor zorgen dat de presentatie aansluit bij uw lessen. 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21979F-49B7-439E-B140-C8BC3C6150BD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539095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21979F-49B7-439E-B140-C8BC3C6150BD}" type="slidenum">
              <a:rPr lang="nl-NL" smtClean="0"/>
              <a:t>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539095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10-3-2023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41612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10-3-2023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43604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10-3-2023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94797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10-3-2023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368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10-3-2023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84101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10-3-2023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1449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10-3-2023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953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10-3-2023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99506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10-3-2023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13284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10-3-2023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28424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10-3-2023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73033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9C8F40-5FDC-4828-8CC4-70497DD20B04}" type="datetimeFigureOut">
              <a:rPr lang="nl-NL" smtClean="0"/>
              <a:t>10-3-2023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27734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hyperlink" Target="http://www.wetrecht.nl/wanneer-is-er-sprake-van-een-arbeidsovereenkomst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hyperlink" Target="https://www.rijksoverheid.nl/onderwerpen/arbeidsovereenkomst-en-cao/vraag-en-antwoord/wat-staat-er-in-een-arbeidsovereenkomst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hyperlink" Target="https://www.youtube.com/watch?v=N1cbXduaemo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hyperlink" Target="https://www.cnv.nl/werk-en-inkomen/cao/cao-onderhandelingen/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j7LDRikwESE&amp;t=235s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>
            <a:extLst>
              <a:ext uri="{FF2B5EF4-FFF2-40B4-BE49-F238E27FC236}">
                <a16:creationId xmlns:a16="http://schemas.microsoft.com/office/drawing/2014/main" id="{AACD1278-DDA8-41EB-9062-D4278068F7AB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937" y="0"/>
            <a:ext cx="9144000" cy="6858000"/>
          </a:xfrm>
          <a:prstGeom prst="rect">
            <a:avLst/>
          </a:prstGeom>
        </p:spPr>
      </p:pic>
      <p:grpSp>
        <p:nvGrpSpPr>
          <p:cNvPr id="7" name="Groep 6"/>
          <p:cNvGrpSpPr/>
          <p:nvPr/>
        </p:nvGrpSpPr>
        <p:grpSpPr>
          <a:xfrm>
            <a:off x="4211960" y="404664"/>
            <a:ext cx="4752528" cy="2520280"/>
            <a:chOff x="35496" y="260648"/>
            <a:chExt cx="3384376" cy="1866775"/>
          </a:xfrm>
        </p:grpSpPr>
        <p:sp>
          <p:nvSpPr>
            <p:cNvPr id="5" name="Afgeronde rechthoek 4"/>
            <p:cNvSpPr/>
            <p:nvPr/>
          </p:nvSpPr>
          <p:spPr>
            <a:xfrm>
              <a:off x="35496" y="260648"/>
              <a:ext cx="3384376" cy="1728192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sz="3600"/>
            </a:p>
          </p:txBody>
        </p:sp>
        <p:sp>
          <p:nvSpPr>
            <p:cNvPr id="6" name="Tekstvak 5"/>
            <p:cNvSpPr txBox="1"/>
            <p:nvPr/>
          </p:nvSpPr>
          <p:spPr>
            <a:xfrm>
              <a:off x="179512" y="476672"/>
              <a:ext cx="3240360" cy="16507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4400" dirty="0" err="1">
                  <a:latin typeface="Arial" panose="020B0604020202020204" pitchFamily="34" charset="0"/>
                  <a:cs typeface="Arial" panose="020B0604020202020204" pitchFamily="34" charset="0"/>
                </a:rPr>
                <a:t>Arbeids-overeenkomst</a:t>
              </a:r>
              <a:endParaRPr lang="nl-NL" sz="44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nl-NL" sz="3200" dirty="0">
                  <a:latin typeface="Arial" panose="020B0604020202020204" pitchFamily="34" charset="0"/>
                  <a:cs typeface="Arial" panose="020B0604020202020204" pitchFamily="34" charset="0"/>
                </a:rPr>
                <a:t>hoofdstuk 4</a:t>
              </a:r>
            </a:p>
          </p:txBody>
        </p:sp>
      </p:grpSp>
      <p:pic>
        <p:nvPicPr>
          <p:cNvPr id="10" name="Afbeelding 9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19672" y="5157192"/>
            <a:ext cx="780308" cy="940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2958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Afbeelding 14">
            <a:extLst>
              <a:ext uri="{FF2B5EF4-FFF2-40B4-BE49-F238E27FC236}">
                <a16:creationId xmlns:a16="http://schemas.microsoft.com/office/drawing/2014/main" id="{ACAE443D-C6FD-4A46-983D-5C22FB03CCFB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3328" y="25358"/>
            <a:ext cx="9147328" cy="6832642"/>
          </a:xfrm>
          <a:prstGeom prst="rect">
            <a:avLst/>
          </a:prstGeom>
        </p:spPr>
      </p:pic>
      <p:pic>
        <p:nvPicPr>
          <p:cNvPr id="18" name="Afbeelding 1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4908" y="5932087"/>
            <a:ext cx="780308" cy="940745"/>
          </a:xfrm>
          <a:prstGeom prst="rect">
            <a:avLst/>
          </a:prstGeom>
        </p:spPr>
      </p:pic>
      <p:grpSp>
        <p:nvGrpSpPr>
          <p:cNvPr id="5" name="Groep 6"/>
          <p:cNvGrpSpPr/>
          <p:nvPr/>
        </p:nvGrpSpPr>
        <p:grpSpPr>
          <a:xfrm>
            <a:off x="296856" y="455540"/>
            <a:ext cx="5328592" cy="7002482"/>
            <a:chOff x="-648580" y="234849"/>
            <a:chExt cx="4068452" cy="2389677"/>
          </a:xfrm>
        </p:grpSpPr>
        <p:sp>
          <p:nvSpPr>
            <p:cNvPr id="6" name="Afgeronde rechthoek 5"/>
            <p:cNvSpPr/>
            <p:nvPr/>
          </p:nvSpPr>
          <p:spPr>
            <a:xfrm>
              <a:off x="-648580" y="234849"/>
              <a:ext cx="4068452" cy="2021633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sz="3200"/>
            </a:p>
          </p:txBody>
        </p:sp>
        <p:sp>
          <p:nvSpPr>
            <p:cNvPr id="7" name="Tekstvak 6"/>
            <p:cNvSpPr txBox="1"/>
            <p:nvPr/>
          </p:nvSpPr>
          <p:spPr>
            <a:xfrm>
              <a:off x="-490393" y="292809"/>
              <a:ext cx="3848073" cy="233171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3200" dirty="0">
                  <a:latin typeface="Arial" panose="020B0604020202020204" pitchFamily="34" charset="0"/>
                  <a:cs typeface="Arial" panose="020B0604020202020204" pitchFamily="34" charset="0"/>
                </a:rPr>
                <a:t>Voorwaarden arbeidsovereenkomst</a:t>
              </a:r>
            </a:p>
            <a:p>
              <a:endParaRPr lang="nl-NL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2000" dirty="0">
                  <a:latin typeface="Arial" panose="020B0604020202020204" pitchFamily="34" charset="0"/>
                  <a:cs typeface="Arial" panose="020B0604020202020204" pitchFamily="34" charset="0"/>
                </a:rPr>
                <a:t>sprake van een gezagsverhouding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2000" dirty="0">
                  <a:latin typeface="Arial" panose="020B0604020202020204" pitchFamily="34" charset="0"/>
                  <a:cs typeface="Arial" panose="020B0604020202020204" pitchFamily="34" charset="0"/>
                </a:rPr>
                <a:t>werknemer verricht persoonlijke arbeid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2000" dirty="0">
                  <a:latin typeface="Arial" panose="020B0604020202020204" pitchFamily="34" charset="0"/>
                  <a:cs typeface="Arial" panose="020B0604020202020204" pitchFamily="34" charset="0"/>
                </a:rPr>
                <a:t>werknemer ontvangt loon van de werkgever</a:t>
              </a:r>
            </a:p>
            <a:p>
              <a:endParaRPr lang="nl-NL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2000" dirty="0">
                  <a:latin typeface="Arial" panose="020B0604020202020204" pitchFamily="34" charset="0"/>
                  <a:cs typeface="Arial" panose="020B0604020202020204" pitchFamily="34" charset="0"/>
                </a:rPr>
                <a:t>aanneming van werk &gt; Aannemer verplicht zich een stoffelijke taak uit te voeren. Er is geen gezagsverhouding tussen opdrachtgever en aannemer.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2000" dirty="0">
                  <a:latin typeface="Arial" panose="020B0604020202020204" pitchFamily="34" charset="0"/>
                  <a:cs typeface="Arial" panose="020B0604020202020204" pitchFamily="34" charset="0"/>
                </a:rPr>
                <a:t>Elke werkovereenkomst die niet onder een arbeidsovereenkomst of onder een aanneming valt, is een opdracht.</a:t>
              </a:r>
            </a:p>
            <a:p>
              <a:endParaRPr lang="nl-NL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nl-NL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nl-NL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" name="Groep 17"/>
          <p:cNvGrpSpPr/>
          <p:nvPr/>
        </p:nvGrpSpPr>
        <p:grpSpPr>
          <a:xfrm>
            <a:off x="5925632" y="478458"/>
            <a:ext cx="2791693" cy="1150342"/>
            <a:chOff x="4788023" y="2708920"/>
            <a:chExt cx="4074992" cy="657902"/>
          </a:xfrm>
        </p:grpSpPr>
        <p:sp>
          <p:nvSpPr>
            <p:cNvPr id="9" name="Afgeronde rechthoek 8"/>
            <p:cNvSpPr/>
            <p:nvPr/>
          </p:nvSpPr>
          <p:spPr>
            <a:xfrm>
              <a:off x="4788023" y="2708920"/>
              <a:ext cx="4071495" cy="657902"/>
            </a:xfrm>
            <a:prstGeom prst="roundRect">
              <a:avLst>
                <a:gd name="adj" fmla="val 3810"/>
              </a:avLst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10" name="Tekstvak 9"/>
            <p:cNvSpPr txBox="1"/>
            <p:nvPr/>
          </p:nvSpPr>
          <p:spPr>
            <a:xfrm>
              <a:off x="4853761" y="2767055"/>
              <a:ext cx="4009254" cy="4693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i="1" dirty="0">
                  <a:latin typeface="Arial" panose="020B0604020202020204" pitchFamily="34" charset="0"/>
                  <a:cs typeface="Arial" panose="020B0604020202020204" pitchFamily="34" charset="0"/>
                </a:rPr>
                <a:t>Met wat voor overeenkomst werken </a:t>
              </a:r>
              <a:r>
                <a:rPr lang="nl-NL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zzp’ers</a:t>
              </a:r>
              <a:r>
                <a:rPr lang="nl-NL" i="1" dirty="0">
                  <a:latin typeface="Arial" panose="020B0604020202020204" pitchFamily="34" charset="0"/>
                  <a:cs typeface="Arial" panose="020B0604020202020204" pitchFamily="34" charset="0"/>
                </a:rPr>
                <a:t>? </a:t>
              </a:r>
            </a:p>
          </p:txBody>
        </p:sp>
      </p:grpSp>
      <p:grpSp>
        <p:nvGrpSpPr>
          <p:cNvPr id="12" name="Groep 11">
            <a:extLst>
              <a:ext uri="{FF2B5EF4-FFF2-40B4-BE49-F238E27FC236}">
                <a16:creationId xmlns:a16="http://schemas.microsoft.com/office/drawing/2014/main" id="{4DE78B25-ACAF-43F4-A7BB-DADADCE0959F}"/>
              </a:ext>
            </a:extLst>
          </p:cNvPr>
          <p:cNvGrpSpPr/>
          <p:nvPr/>
        </p:nvGrpSpPr>
        <p:grpSpPr>
          <a:xfrm>
            <a:off x="5925632" y="4221088"/>
            <a:ext cx="2877590" cy="2158453"/>
            <a:chOff x="4788023" y="3956781"/>
            <a:chExt cx="4068453" cy="2448273"/>
          </a:xfrm>
        </p:grpSpPr>
        <p:sp>
          <p:nvSpPr>
            <p:cNvPr id="13" name="Afgeronde rechthoek 12">
              <a:hlinkClick r:id="rId4"/>
            </p:cNvPr>
            <p:cNvSpPr/>
            <p:nvPr/>
          </p:nvSpPr>
          <p:spPr>
            <a:xfrm>
              <a:off x="4788023" y="3956781"/>
              <a:ext cx="4068453" cy="2448273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4" name="Afbeelding 3">
              <a:hlinkClick r:id="rId4"/>
              <a:extLst>
                <a:ext uri="{FF2B5EF4-FFF2-40B4-BE49-F238E27FC236}">
                  <a16:creationId xmlns:a16="http://schemas.microsoft.com/office/drawing/2014/main" id="{AEC34A36-167D-4CAD-A955-BD20CB03AADD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871670" y="4293096"/>
              <a:ext cx="3883630" cy="1440160"/>
            </a:xfrm>
            <a:prstGeom prst="rect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</p:pic>
      </p:grpSp>
    </p:spTree>
    <p:extLst>
      <p:ext uri="{BB962C8B-B14F-4D97-AF65-F5344CB8AC3E}">
        <p14:creationId xmlns:p14="http://schemas.microsoft.com/office/powerpoint/2010/main" val="2376098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>
            <a:extLst>
              <a:ext uri="{FF2B5EF4-FFF2-40B4-BE49-F238E27FC236}">
                <a16:creationId xmlns:a16="http://schemas.microsoft.com/office/drawing/2014/main" id="{5CE53124-AF0F-41FC-B430-8D755A9C26B3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-132038"/>
            <a:ext cx="9144000" cy="6990037"/>
          </a:xfrm>
          <a:prstGeom prst="rect">
            <a:avLst/>
          </a:prstGeom>
        </p:spPr>
      </p:pic>
      <p:pic>
        <p:nvPicPr>
          <p:cNvPr id="18" name="Afbeelding 1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3" y="5805264"/>
            <a:ext cx="780308" cy="940745"/>
          </a:xfrm>
          <a:prstGeom prst="rect">
            <a:avLst/>
          </a:prstGeom>
        </p:spPr>
      </p:pic>
      <p:grpSp>
        <p:nvGrpSpPr>
          <p:cNvPr id="5" name="Groep 6"/>
          <p:cNvGrpSpPr/>
          <p:nvPr/>
        </p:nvGrpSpPr>
        <p:grpSpPr>
          <a:xfrm>
            <a:off x="435110" y="254211"/>
            <a:ext cx="5072994" cy="8018086"/>
            <a:chOff x="-648580" y="234849"/>
            <a:chExt cx="4068452" cy="2317160"/>
          </a:xfrm>
        </p:grpSpPr>
        <p:sp>
          <p:nvSpPr>
            <p:cNvPr id="6" name="Afgeronde rechthoek 5"/>
            <p:cNvSpPr/>
            <p:nvPr/>
          </p:nvSpPr>
          <p:spPr>
            <a:xfrm>
              <a:off x="-648580" y="234849"/>
              <a:ext cx="4068452" cy="1788767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sz="3200"/>
            </a:p>
          </p:txBody>
        </p:sp>
        <p:sp>
          <p:nvSpPr>
            <p:cNvPr id="7" name="Tekstvak 6"/>
            <p:cNvSpPr txBox="1"/>
            <p:nvPr/>
          </p:nvSpPr>
          <p:spPr>
            <a:xfrm>
              <a:off x="-499484" y="292809"/>
              <a:ext cx="3857164" cy="22592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3200" dirty="0">
                  <a:latin typeface="Arial" panose="020B0604020202020204" pitchFamily="34" charset="0"/>
                  <a:cs typeface="Arial" panose="020B0604020202020204" pitchFamily="34" charset="0"/>
                </a:rPr>
                <a:t>Inhoud arbeidsovereenkomst</a:t>
              </a:r>
            </a:p>
            <a:p>
              <a:endParaRPr lang="nl-NL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2000" dirty="0">
                  <a:latin typeface="Arial" panose="020B0604020202020204" pitchFamily="34" charset="0"/>
                  <a:cs typeface="Arial" panose="020B0604020202020204" pitchFamily="34" charset="0"/>
                </a:rPr>
                <a:t>mondeling of schriftelijk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2000" dirty="0">
                  <a:latin typeface="Arial" panose="020B0604020202020204" pitchFamily="34" charset="0"/>
                  <a:cs typeface="Arial" panose="020B0604020202020204" pitchFamily="34" charset="0"/>
                </a:rPr>
                <a:t>concurrentiebeding, afwijkende opzegtermijn en huishoudelijk reglement pas bindend na ondertekening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2000" dirty="0">
                  <a:latin typeface="Arial" panose="020B0604020202020204" pitchFamily="34" charset="0"/>
                  <a:cs typeface="Arial" panose="020B0604020202020204" pitchFamily="34" charset="0"/>
                </a:rPr>
                <a:t>in arbeidsovereenkomst onder meer: functieomschrijving, arbeidsvoorwaarden, aansprakelijkheid, proeftijd, bedingen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2000" dirty="0">
                  <a:latin typeface="Arial" panose="020B0604020202020204" pitchFamily="34" charset="0"/>
                  <a:cs typeface="Arial" panose="020B0604020202020204" pitchFamily="34" charset="0"/>
                </a:rPr>
                <a:t>primaire, secundaire en tertiaire arbeidsvoorwaarden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nl-NL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nl-NL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" name="Groep 17"/>
          <p:cNvGrpSpPr/>
          <p:nvPr/>
        </p:nvGrpSpPr>
        <p:grpSpPr>
          <a:xfrm>
            <a:off x="5872062" y="254210"/>
            <a:ext cx="2836829" cy="1806637"/>
            <a:chOff x="4788024" y="2708920"/>
            <a:chExt cx="4071495" cy="657902"/>
          </a:xfrm>
        </p:grpSpPr>
        <p:sp>
          <p:nvSpPr>
            <p:cNvPr id="9" name="Afgeronde rechthoek 8"/>
            <p:cNvSpPr/>
            <p:nvPr/>
          </p:nvSpPr>
          <p:spPr>
            <a:xfrm>
              <a:off x="4788024" y="2708920"/>
              <a:ext cx="4071495" cy="657902"/>
            </a:xfrm>
            <a:prstGeom prst="roundRect">
              <a:avLst>
                <a:gd name="adj" fmla="val 3810"/>
              </a:avLst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sz="2800" dirty="0"/>
            </a:p>
          </p:txBody>
        </p:sp>
        <p:sp>
          <p:nvSpPr>
            <p:cNvPr id="10" name="Tekstvak 9"/>
            <p:cNvSpPr txBox="1"/>
            <p:nvPr/>
          </p:nvSpPr>
          <p:spPr>
            <a:xfrm>
              <a:off x="5017312" y="2807038"/>
              <a:ext cx="3612914" cy="3233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i="1" dirty="0">
                  <a:latin typeface="Arial" panose="020B0604020202020204" pitchFamily="34" charset="0"/>
                  <a:cs typeface="Arial" panose="020B0604020202020204" pitchFamily="34" charset="0"/>
                </a:rPr>
                <a:t>Wat zijn voorbeelden van primaire, secundaire en tertiaire arbeidsvoorwaarden?</a:t>
              </a:r>
            </a:p>
          </p:txBody>
        </p:sp>
      </p:grpSp>
      <p:grpSp>
        <p:nvGrpSpPr>
          <p:cNvPr id="12" name="Groep 11">
            <a:extLst>
              <a:ext uri="{FF2B5EF4-FFF2-40B4-BE49-F238E27FC236}">
                <a16:creationId xmlns:a16="http://schemas.microsoft.com/office/drawing/2014/main" id="{A4CA5E5B-2018-4DB7-B52A-5720D3501BD5}"/>
              </a:ext>
            </a:extLst>
          </p:cNvPr>
          <p:cNvGrpSpPr/>
          <p:nvPr/>
        </p:nvGrpSpPr>
        <p:grpSpPr>
          <a:xfrm>
            <a:off x="5872062" y="4234677"/>
            <a:ext cx="2865942" cy="2209218"/>
            <a:chOff x="4788023" y="3956781"/>
            <a:chExt cx="4068453" cy="2448273"/>
          </a:xfrm>
        </p:grpSpPr>
        <p:sp>
          <p:nvSpPr>
            <p:cNvPr id="15" name="Afgeronde rechthoek 12">
              <a:extLst>
                <a:ext uri="{FF2B5EF4-FFF2-40B4-BE49-F238E27FC236}">
                  <a16:creationId xmlns:a16="http://schemas.microsoft.com/office/drawing/2014/main" id="{0BA16D49-9DF6-4788-926F-60D0EFAB821E}"/>
                </a:ext>
              </a:extLst>
            </p:cNvPr>
            <p:cNvSpPr/>
            <p:nvPr/>
          </p:nvSpPr>
          <p:spPr>
            <a:xfrm>
              <a:off x="4788023" y="3956781"/>
              <a:ext cx="4068453" cy="2448273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6" name="Afbeelding 15">
              <a:hlinkClick r:id="rId4"/>
              <a:extLst>
                <a:ext uri="{FF2B5EF4-FFF2-40B4-BE49-F238E27FC236}">
                  <a16:creationId xmlns:a16="http://schemas.microsoft.com/office/drawing/2014/main" id="{0C1C767C-918F-468D-8891-5065D13AE9D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882531" y="4160700"/>
              <a:ext cx="3857164" cy="1724779"/>
            </a:xfrm>
            <a:prstGeom prst="rect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</p:pic>
      </p:grpSp>
    </p:spTree>
    <p:extLst>
      <p:ext uri="{BB962C8B-B14F-4D97-AF65-F5344CB8AC3E}">
        <p14:creationId xmlns:p14="http://schemas.microsoft.com/office/powerpoint/2010/main" val="2910689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Afbeelding 18">
            <a:extLst>
              <a:ext uri="{FF2B5EF4-FFF2-40B4-BE49-F238E27FC236}">
                <a16:creationId xmlns:a16="http://schemas.microsoft.com/office/drawing/2014/main" id="{1DB1F182-6B95-4419-AA86-87B21C90CE34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27" y="1"/>
            <a:ext cx="9139073" cy="6858000"/>
          </a:xfrm>
          <a:prstGeom prst="rect">
            <a:avLst/>
          </a:prstGeom>
        </p:spPr>
      </p:pic>
      <p:grpSp>
        <p:nvGrpSpPr>
          <p:cNvPr id="5" name="Groep 6"/>
          <p:cNvGrpSpPr/>
          <p:nvPr/>
        </p:nvGrpSpPr>
        <p:grpSpPr>
          <a:xfrm>
            <a:off x="468302" y="433354"/>
            <a:ext cx="4166837" cy="5083877"/>
            <a:chOff x="-648580" y="234849"/>
            <a:chExt cx="4068452" cy="1788767"/>
          </a:xfrm>
        </p:grpSpPr>
        <p:sp>
          <p:nvSpPr>
            <p:cNvPr id="6" name="Afgeronde rechthoek 5"/>
            <p:cNvSpPr/>
            <p:nvPr/>
          </p:nvSpPr>
          <p:spPr>
            <a:xfrm>
              <a:off x="-648580" y="234849"/>
              <a:ext cx="4068452" cy="1788767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sz="2800"/>
            </a:p>
          </p:txBody>
        </p:sp>
        <p:sp>
          <p:nvSpPr>
            <p:cNvPr id="7" name="Tekstvak 6"/>
            <p:cNvSpPr txBox="1"/>
            <p:nvPr/>
          </p:nvSpPr>
          <p:spPr>
            <a:xfrm>
              <a:off x="-499484" y="292809"/>
              <a:ext cx="3857164" cy="13284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800" dirty="0">
                  <a:latin typeface="Arial" panose="020B0604020202020204" pitchFamily="34" charset="0"/>
                  <a:cs typeface="Arial" panose="020B0604020202020204" pitchFamily="34" charset="0"/>
                </a:rPr>
                <a:t>Inhoud arbeidsovereenkomst</a:t>
              </a:r>
            </a:p>
            <a:p>
              <a:endParaRPr lang="nl-NL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proeftijd: voor bedrijf én nieuwe medewerker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Beide partijen kunnen tijdens de proeftijd snel en simpel contract beëindigen.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bedingen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geheimhoudingsbeding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concurrentiebeding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boetebeding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nl-NL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nl-NL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" name="Groep 17"/>
          <p:cNvGrpSpPr/>
          <p:nvPr/>
        </p:nvGrpSpPr>
        <p:grpSpPr>
          <a:xfrm>
            <a:off x="5142410" y="433355"/>
            <a:ext cx="3650190" cy="1591604"/>
            <a:chOff x="4788024" y="2708920"/>
            <a:chExt cx="4071495" cy="657902"/>
          </a:xfrm>
        </p:grpSpPr>
        <p:sp>
          <p:nvSpPr>
            <p:cNvPr id="9" name="Afgeronde rechthoek 8"/>
            <p:cNvSpPr/>
            <p:nvPr/>
          </p:nvSpPr>
          <p:spPr>
            <a:xfrm>
              <a:off x="4788024" y="2708920"/>
              <a:ext cx="4071495" cy="657902"/>
            </a:xfrm>
            <a:prstGeom prst="roundRect">
              <a:avLst>
                <a:gd name="adj" fmla="val 3810"/>
              </a:avLst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sz="2800" dirty="0"/>
            </a:p>
          </p:txBody>
        </p:sp>
        <p:sp>
          <p:nvSpPr>
            <p:cNvPr id="10" name="Tekstvak 9"/>
            <p:cNvSpPr txBox="1"/>
            <p:nvPr/>
          </p:nvSpPr>
          <p:spPr>
            <a:xfrm>
              <a:off x="5017312" y="2807038"/>
              <a:ext cx="3612913" cy="3583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i="1" dirty="0">
                  <a:latin typeface="Arial" panose="020B0604020202020204" pitchFamily="34" charset="0"/>
                  <a:cs typeface="Arial" panose="020B0604020202020204" pitchFamily="34" charset="0"/>
                </a:rPr>
                <a:t>Voor wat voor bedrijven en/of functies kan een geheimhoudingsbeding belangrijk zijn? </a:t>
              </a:r>
            </a:p>
          </p:txBody>
        </p:sp>
      </p:grpSp>
      <p:pic>
        <p:nvPicPr>
          <p:cNvPr id="18" name="Afbeelding 1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3" y="5805264"/>
            <a:ext cx="780308" cy="940745"/>
          </a:xfrm>
          <a:prstGeom prst="rect">
            <a:avLst/>
          </a:prstGeom>
        </p:spPr>
      </p:pic>
      <p:grpSp>
        <p:nvGrpSpPr>
          <p:cNvPr id="11" name="Groep 10">
            <a:extLst>
              <a:ext uri="{FF2B5EF4-FFF2-40B4-BE49-F238E27FC236}">
                <a16:creationId xmlns:a16="http://schemas.microsoft.com/office/drawing/2014/main" id="{54EB5501-F613-4F0E-8D96-E25C998ABE98}"/>
              </a:ext>
            </a:extLst>
          </p:cNvPr>
          <p:cNvGrpSpPr/>
          <p:nvPr/>
        </p:nvGrpSpPr>
        <p:grpSpPr>
          <a:xfrm>
            <a:off x="5098514" y="2543245"/>
            <a:ext cx="3694085" cy="2973986"/>
            <a:chOff x="4788023" y="4024608"/>
            <a:chExt cx="4068453" cy="2448273"/>
          </a:xfrm>
        </p:grpSpPr>
        <p:sp>
          <p:nvSpPr>
            <p:cNvPr id="15" name="Afgeronde rechthoek 12">
              <a:extLst>
                <a:ext uri="{FF2B5EF4-FFF2-40B4-BE49-F238E27FC236}">
                  <a16:creationId xmlns:a16="http://schemas.microsoft.com/office/drawing/2014/main" id="{0BA16D49-9DF6-4788-926F-60D0EFAB821E}"/>
                </a:ext>
              </a:extLst>
            </p:cNvPr>
            <p:cNvSpPr/>
            <p:nvPr/>
          </p:nvSpPr>
          <p:spPr>
            <a:xfrm>
              <a:off x="4788023" y="4024608"/>
              <a:ext cx="4068453" cy="2448273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2" name="Afbeelding 1">
              <a:extLst>
                <a:ext uri="{FF2B5EF4-FFF2-40B4-BE49-F238E27FC236}">
                  <a16:creationId xmlns:a16="http://schemas.microsoft.com/office/drawing/2014/main" id="{20313D21-B620-48C7-ADB2-86508E59E9D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864260" y="4598596"/>
              <a:ext cx="3915978" cy="1206668"/>
            </a:xfrm>
            <a:prstGeom prst="rect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</p:pic>
        <p:sp>
          <p:nvSpPr>
            <p:cNvPr id="4" name="Tekstvak 3">
              <a:extLst>
                <a:ext uri="{FF2B5EF4-FFF2-40B4-BE49-F238E27FC236}">
                  <a16:creationId xmlns:a16="http://schemas.microsoft.com/office/drawing/2014/main" id="{B3FFBFFD-D496-4396-9D2D-10D035E123C5}"/>
                </a:ext>
              </a:extLst>
            </p:cNvPr>
            <p:cNvSpPr txBox="1"/>
            <p:nvPr/>
          </p:nvSpPr>
          <p:spPr>
            <a:xfrm>
              <a:off x="4836366" y="4110420"/>
              <a:ext cx="1800200" cy="276999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wel of geen proeftijd?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84550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Afbeelding 13">
            <a:extLst>
              <a:ext uri="{FF2B5EF4-FFF2-40B4-BE49-F238E27FC236}">
                <a16:creationId xmlns:a16="http://schemas.microsoft.com/office/drawing/2014/main" id="{4B7A675D-8011-4D0F-B16F-534133249002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8414"/>
            <a:ext cx="9144000" cy="6839586"/>
          </a:xfrm>
          <a:prstGeom prst="rect">
            <a:avLst/>
          </a:prstGeom>
        </p:spPr>
      </p:pic>
      <p:pic>
        <p:nvPicPr>
          <p:cNvPr id="18" name="Afbeelding 1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2" y="5805264"/>
            <a:ext cx="780309" cy="940745"/>
          </a:xfrm>
          <a:prstGeom prst="rect">
            <a:avLst/>
          </a:prstGeom>
        </p:spPr>
      </p:pic>
      <p:grpSp>
        <p:nvGrpSpPr>
          <p:cNvPr id="5" name="Groep 6"/>
          <p:cNvGrpSpPr/>
          <p:nvPr/>
        </p:nvGrpSpPr>
        <p:grpSpPr>
          <a:xfrm>
            <a:off x="424366" y="404664"/>
            <a:ext cx="5659802" cy="8397556"/>
            <a:chOff x="-648580" y="234848"/>
            <a:chExt cx="4068452" cy="2705216"/>
          </a:xfrm>
        </p:grpSpPr>
        <p:sp>
          <p:nvSpPr>
            <p:cNvPr id="6" name="Afgeronde rechthoek 5"/>
            <p:cNvSpPr/>
            <p:nvPr/>
          </p:nvSpPr>
          <p:spPr>
            <a:xfrm>
              <a:off x="-648580" y="234848"/>
              <a:ext cx="4068452" cy="2042822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sz="2400"/>
            </a:p>
          </p:txBody>
        </p:sp>
        <p:sp>
          <p:nvSpPr>
            <p:cNvPr id="7" name="Tekstvak 6"/>
            <p:cNvSpPr txBox="1"/>
            <p:nvPr/>
          </p:nvSpPr>
          <p:spPr>
            <a:xfrm>
              <a:off x="-499484" y="292809"/>
              <a:ext cx="3857164" cy="26472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3200" dirty="0">
                  <a:latin typeface="Arial" panose="020B0604020202020204" pitchFamily="34" charset="0"/>
                  <a:cs typeface="Arial" panose="020B0604020202020204" pitchFamily="34" charset="0"/>
                </a:rPr>
                <a:t>Soorten arbeidsovereenkomsten</a:t>
              </a:r>
            </a:p>
            <a:p>
              <a:endParaRPr lang="nl-NL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onbepaalde tijd = vast (fulltime/parttime)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geen afspraken over duur dienstverband</a:t>
              </a:r>
            </a:p>
            <a:p>
              <a:endParaRPr lang="nl-NL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bepaalde tijd = tijdelijk dienstverband(fulltime/parttime)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afspraken over duur dienstverband</a:t>
              </a:r>
            </a:p>
            <a:p>
              <a:endParaRPr lang="nl-NL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arbeidsovereenkomst oproepkracht/afroepcontract/hulpcontract/ minimumurencontract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werknemer betaald voor aantal gewerkte uren</a:t>
              </a:r>
            </a:p>
            <a:p>
              <a:endParaRPr lang="nl-NL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arbeidsovereenkomst voor uitzendkracht/uitzendovereenkomst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uitzendkracht in dienst bij uitzendorganisatie maar verricht arbeid bij ander bedrijf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nl-NL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nl-NL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" name="Groep 17"/>
          <p:cNvGrpSpPr/>
          <p:nvPr/>
        </p:nvGrpSpPr>
        <p:grpSpPr>
          <a:xfrm>
            <a:off x="6449918" y="425453"/>
            <a:ext cx="2381248" cy="1654935"/>
            <a:chOff x="4788024" y="2708920"/>
            <a:chExt cx="4071495" cy="657902"/>
          </a:xfrm>
        </p:grpSpPr>
        <p:sp>
          <p:nvSpPr>
            <p:cNvPr id="9" name="Afgeronde rechthoek 8"/>
            <p:cNvSpPr/>
            <p:nvPr/>
          </p:nvSpPr>
          <p:spPr>
            <a:xfrm>
              <a:off x="4788024" y="2708920"/>
              <a:ext cx="4071495" cy="657902"/>
            </a:xfrm>
            <a:prstGeom prst="roundRect">
              <a:avLst>
                <a:gd name="adj" fmla="val 3810"/>
              </a:avLst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sz="2800" dirty="0"/>
            </a:p>
          </p:txBody>
        </p:sp>
        <p:sp>
          <p:nvSpPr>
            <p:cNvPr id="10" name="Tekstvak 9"/>
            <p:cNvSpPr txBox="1"/>
            <p:nvPr/>
          </p:nvSpPr>
          <p:spPr>
            <a:xfrm>
              <a:off x="5017314" y="2759316"/>
              <a:ext cx="3612914" cy="5872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i="1" dirty="0">
                  <a:latin typeface="Arial" panose="020B0604020202020204" pitchFamily="34" charset="0"/>
                  <a:cs typeface="Arial" panose="020B0604020202020204" pitchFamily="34" charset="0"/>
                </a:rPr>
                <a:t>Ben jij al wel eens een contract aangegaan? </a:t>
              </a:r>
              <a:br>
                <a:rPr lang="nl-NL" i="1" dirty="0"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nl-NL" i="1" dirty="0">
                  <a:latin typeface="Arial" panose="020B0604020202020204" pitchFamily="34" charset="0"/>
                  <a:cs typeface="Arial" panose="020B0604020202020204" pitchFamily="34" charset="0"/>
                </a:rPr>
                <a:t>Wat voor contract was dit?</a:t>
              </a:r>
            </a:p>
          </p:txBody>
        </p:sp>
      </p:grpSp>
      <p:grpSp>
        <p:nvGrpSpPr>
          <p:cNvPr id="12" name="Groep 11">
            <a:extLst>
              <a:ext uri="{FF2B5EF4-FFF2-40B4-BE49-F238E27FC236}">
                <a16:creationId xmlns:a16="http://schemas.microsoft.com/office/drawing/2014/main" id="{D4962241-CDDB-4A04-A862-7E5AFE49D193}"/>
              </a:ext>
            </a:extLst>
          </p:cNvPr>
          <p:cNvGrpSpPr/>
          <p:nvPr/>
        </p:nvGrpSpPr>
        <p:grpSpPr>
          <a:xfrm>
            <a:off x="6449918" y="3861048"/>
            <a:ext cx="2406558" cy="2611833"/>
            <a:chOff x="4788023" y="4024608"/>
            <a:chExt cx="4068453" cy="2448273"/>
          </a:xfrm>
        </p:grpSpPr>
        <p:sp>
          <p:nvSpPr>
            <p:cNvPr id="15" name="Afgeronde rechthoek 12">
              <a:extLst>
                <a:ext uri="{FF2B5EF4-FFF2-40B4-BE49-F238E27FC236}">
                  <a16:creationId xmlns:a16="http://schemas.microsoft.com/office/drawing/2014/main" id="{0BA16D49-9DF6-4788-926F-60D0EFAB821E}"/>
                </a:ext>
              </a:extLst>
            </p:cNvPr>
            <p:cNvSpPr/>
            <p:nvPr/>
          </p:nvSpPr>
          <p:spPr>
            <a:xfrm>
              <a:off x="4788023" y="4024608"/>
              <a:ext cx="4068453" cy="2448273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3" name="Afbeelding 2">
              <a:hlinkClick r:id="rId4"/>
              <a:extLst>
                <a:ext uri="{FF2B5EF4-FFF2-40B4-BE49-F238E27FC236}">
                  <a16:creationId xmlns:a16="http://schemas.microsoft.com/office/drawing/2014/main" id="{119EE768-37AD-413C-8C04-472BDFE0F06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940497" y="4144704"/>
              <a:ext cx="3802617" cy="210770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388818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Afbeelding 12">
            <a:extLst>
              <a:ext uri="{FF2B5EF4-FFF2-40B4-BE49-F238E27FC236}">
                <a16:creationId xmlns:a16="http://schemas.microsoft.com/office/drawing/2014/main" id="{9E36DB11-9496-49D9-A24D-F2A8E64F5D12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" y="0"/>
            <a:ext cx="9152137" cy="6858000"/>
          </a:xfrm>
          <a:prstGeom prst="rect">
            <a:avLst/>
          </a:prstGeom>
        </p:spPr>
      </p:pic>
      <p:pic>
        <p:nvPicPr>
          <p:cNvPr id="18" name="Afbeelding 1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3" y="5805264"/>
            <a:ext cx="780308" cy="940745"/>
          </a:xfrm>
          <a:prstGeom prst="rect">
            <a:avLst/>
          </a:prstGeom>
        </p:spPr>
      </p:pic>
      <p:grpSp>
        <p:nvGrpSpPr>
          <p:cNvPr id="5" name="Groep 6"/>
          <p:cNvGrpSpPr/>
          <p:nvPr/>
        </p:nvGrpSpPr>
        <p:grpSpPr>
          <a:xfrm>
            <a:off x="490000" y="476672"/>
            <a:ext cx="4186302" cy="7103222"/>
            <a:chOff x="-648580" y="234848"/>
            <a:chExt cx="4068452" cy="2791796"/>
          </a:xfrm>
        </p:grpSpPr>
        <p:sp>
          <p:nvSpPr>
            <p:cNvPr id="6" name="Afgeronde rechthoek 5"/>
            <p:cNvSpPr/>
            <p:nvPr/>
          </p:nvSpPr>
          <p:spPr>
            <a:xfrm>
              <a:off x="-648580" y="234848"/>
              <a:ext cx="4068452" cy="2356704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sz="2800"/>
            </a:p>
          </p:txBody>
        </p:sp>
        <p:sp>
          <p:nvSpPr>
            <p:cNvPr id="7" name="Tekstvak 6"/>
            <p:cNvSpPr txBox="1"/>
            <p:nvPr/>
          </p:nvSpPr>
          <p:spPr>
            <a:xfrm>
              <a:off x="-499484" y="292809"/>
              <a:ext cx="3857164" cy="27338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800" dirty="0">
                  <a:latin typeface="Arial" panose="020B0604020202020204" pitchFamily="34" charset="0"/>
                  <a:cs typeface="Arial" panose="020B0604020202020204" pitchFamily="34" charset="0"/>
                </a:rPr>
                <a:t>(cao) Collectieve arbeidsovereenkomst</a:t>
              </a:r>
            </a:p>
            <a:p>
              <a:endParaRPr lang="nl-NL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600" dirty="0">
                  <a:latin typeface="Arial" panose="020B0604020202020204" pitchFamily="34" charset="0"/>
                  <a:cs typeface="Arial" panose="020B0604020202020204" pitchFamily="34" charset="0"/>
                </a:rPr>
                <a:t>Afspraken in collectieve arbeidsovereenkomst gelden voor heel bedrijf of voor een hele bedrijfstak. </a:t>
              </a:r>
            </a:p>
            <a:p>
              <a:endParaRPr lang="nl-NL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600" dirty="0">
                  <a:latin typeface="Arial" panose="020B0604020202020204" pitchFamily="34" charset="0"/>
                  <a:cs typeface="Arial" panose="020B0604020202020204" pitchFamily="34" charset="0"/>
                </a:rPr>
                <a:t>Het gaat om salaris, arbeidstijden, ontslagprocedure, proeftijd, arbeidsomstandigheden en pensioen.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600" dirty="0">
                  <a:latin typeface="Arial" panose="020B0604020202020204" pitchFamily="34" charset="0"/>
                  <a:cs typeface="Arial" panose="020B0604020202020204" pitchFamily="34" charset="0"/>
                </a:rPr>
                <a:t>Wettelijke bepalingen over cao staan in Wet op de collectieve arbeidsovereenkomst (Wet cao).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600" dirty="0">
                  <a:latin typeface="Arial" panose="020B0604020202020204" pitchFamily="34" charset="0"/>
                  <a:cs typeface="Arial" panose="020B0604020202020204" pitchFamily="34" charset="0"/>
                </a:rPr>
                <a:t>Cao komt tot stand via onderhandelingen tussen werkgeversorganisaties.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600" dirty="0">
                  <a:latin typeface="Arial" panose="020B0604020202020204" pitchFamily="34" charset="0"/>
                  <a:cs typeface="Arial" panose="020B0604020202020204" pitchFamily="34" charset="0"/>
                </a:rPr>
                <a:t>Cao wordt voor maximaal twee jaar verbindend verklaard.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nl-NL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nl-NL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" name="Groep 17"/>
          <p:cNvGrpSpPr/>
          <p:nvPr/>
        </p:nvGrpSpPr>
        <p:grpSpPr>
          <a:xfrm>
            <a:off x="5140204" y="497458"/>
            <a:ext cx="3520411" cy="987326"/>
            <a:chOff x="4788024" y="2708920"/>
            <a:chExt cx="4071495" cy="657902"/>
          </a:xfrm>
        </p:grpSpPr>
        <p:sp>
          <p:nvSpPr>
            <p:cNvPr id="9" name="Afgeronde rechthoek 8"/>
            <p:cNvSpPr/>
            <p:nvPr/>
          </p:nvSpPr>
          <p:spPr>
            <a:xfrm>
              <a:off x="4788024" y="2708920"/>
              <a:ext cx="4071495" cy="657902"/>
            </a:xfrm>
            <a:prstGeom prst="roundRect">
              <a:avLst>
                <a:gd name="adj" fmla="val 3810"/>
              </a:avLst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sz="2800" dirty="0"/>
            </a:p>
          </p:txBody>
        </p:sp>
        <p:sp>
          <p:nvSpPr>
            <p:cNvPr id="10" name="Tekstvak 9"/>
            <p:cNvSpPr txBox="1"/>
            <p:nvPr/>
          </p:nvSpPr>
          <p:spPr>
            <a:xfrm>
              <a:off x="5017311" y="2807037"/>
              <a:ext cx="3612914" cy="1987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i="1" dirty="0">
                  <a:latin typeface="Arial" panose="020B0604020202020204" pitchFamily="34" charset="0"/>
                  <a:cs typeface="Arial" panose="020B0604020202020204" pitchFamily="34" charset="0"/>
                </a:rPr>
                <a:t>Hoe weet je of er voor jou een cao geldt?</a:t>
              </a:r>
            </a:p>
          </p:txBody>
        </p:sp>
      </p:grpSp>
      <p:grpSp>
        <p:nvGrpSpPr>
          <p:cNvPr id="4" name="Groep 3">
            <a:extLst>
              <a:ext uri="{FF2B5EF4-FFF2-40B4-BE49-F238E27FC236}">
                <a16:creationId xmlns:a16="http://schemas.microsoft.com/office/drawing/2014/main" id="{F14A51AB-0C0C-4273-B593-CB308C8F1D29}"/>
              </a:ext>
            </a:extLst>
          </p:cNvPr>
          <p:cNvGrpSpPr/>
          <p:nvPr/>
        </p:nvGrpSpPr>
        <p:grpSpPr>
          <a:xfrm>
            <a:off x="5140204" y="4149080"/>
            <a:ext cx="3513796" cy="2323801"/>
            <a:chOff x="4788023" y="4024608"/>
            <a:chExt cx="4068453" cy="2448273"/>
          </a:xfrm>
        </p:grpSpPr>
        <p:sp>
          <p:nvSpPr>
            <p:cNvPr id="15" name="Afgeronde rechthoek 12">
              <a:extLst>
                <a:ext uri="{FF2B5EF4-FFF2-40B4-BE49-F238E27FC236}">
                  <a16:creationId xmlns:a16="http://schemas.microsoft.com/office/drawing/2014/main" id="{0BA16D49-9DF6-4788-926F-60D0EFAB821E}"/>
                </a:ext>
              </a:extLst>
            </p:cNvPr>
            <p:cNvSpPr/>
            <p:nvPr/>
          </p:nvSpPr>
          <p:spPr>
            <a:xfrm>
              <a:off x="4788023" y="4024608"/>
              <a:ext cx="4068453" cy="2448273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pic>
          <p:nvPicPr>
            <p:cNvPr id="2" name="Afbeelding 1">
              <a:hlinkClick r:id="rId4"/>
              <a:extLst>
                <a:ext uri="{FF2B5EF4-FFF2-40B4-BE49-F238E27FC236}">
                  <a16:creationId xmlns:a16="http://schemas.microsoft.com/office/drawing/2014/main" id="{AD929549-3C04-48FA-81B5-09E7E50D544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905423" y="4124745"/>
              <a:ext cx="3843042" cy="218750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867736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20000"/>
                <a:lumOff val="80000"/>
              </a:schemeClr>
            </a:gs>
            <a:gs pos="74000">
              <a:schemeClr val="accent6">
                <a:lumMod val="20000"/>
                <a:lumOff val="80000"/>
              </a:schemeClr>
            </a:gs>
            <a:gs pos="100000">
              <a:srgbClr val="FEF6F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451F6C-2466-6C00-81D6-6F3506EB5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Totale personeels</a:t>
            </a:r>
            <a:r>
              <a:rPr lang="nl-NL" u="sng" dirty="0"/>
              <a:t>kosten</a:t>
            </a:r>
            <a:r>
              <a:rPr lang="nl-NL" dirty="0"/>
              <a:t> uitrekenen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2AD6FC2-81E9-8CBB-0B8A-11CC457242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651304" cy="4525963"/>
          </a:xfrm>
        </p:spPr>
        <p:txBody>
          <a:bodyPr>
            <a:normAutofit fontScale="92500" lnSpcReduction="10000"/>
          </a:bodyPr>
          <a:lstStyle/>
          <a:p>
            <a:r>
              <a:rPr lang="nl-NL" dirty="0"/>
              <a:t>Voor de werkgever: </a:t>
            </a:r>
            <a:r>
              <a:rPr lang="nl-NL" dirty="0">
                <a:hlinkClick r:id="rId2"/>
              </a:rPr>
              <a:t>https://www.youtube.com/watch?v=j7LDRikwESE&amp;t=235s</a:t>
            </a: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Bruto/netto voor werknemer: </a:t>
            </a:r>
            <a:r>
              <a:rPr lang="nl-NL" dirty="0" err="1"/>
              <a:t>Independer</a:t>
            </a:r>
            <a:endParaRPr lang="nl-NL" dirty="0"/>
          </a:p>
          <a:p>
            <a:pPr marL="0" indent="0">
              <a:buNone/>
            </a:pPr>
            <a:r>
              <a:rPr lang="nl-NL" dirty="0"/>
              <a:t>Van bruto naar netto:</a:t>
            </a:r>
          </a:p>
          <a:p>
            <a:pPr marL="0" indent="0">
              <a:buNone/>
            </a:pPr>
            <a:r>
              <a:rPr lang="nl-NL" dirty="0"/>
              <a:t>Bruto </a:t>
            </a:r>
            <a:r>
              <a:rPr lang="nl-NL" dirty="0" err="1"/>
              <a:t>min.loon</a:t>
            </a:r>
            <a:r>
              <a:rPr lang="nl-NL" dirty="0"/>
              <a:t> 2023: 	€ 1.934 	</a:t>
            </a:r>
            <a:r>
              <a:rPr lang="nl-NL" dirty="0">
                <a:sym typeface="Wingdings" panose="05000000000000000000" pitchFamily="2" charset="2"/>
              </a:rPr>
              <a:t> </a:t>
            </a:r>
            <a:r>
              <a:rPr lang="nl-NL" dirty="0"/>
              <a:t>€ 1.857 	(4%)</a:t>
            </a:r>
          </a:p>
          <a:p>
            <a:pPr marL="0" indent="0">
              <a:buNone/>
            </a:pPr>
            <a:r>
              <a:rPr lang="nl-NL" dirty="0"/>
              <a:t>Andere voorbeelden: 	€ 5.000 	</a:t>
            </a:r>
            <a:r>
              <a:rPr lang="nl-NL" dirty="0">
                <a:sym typeface="Wingdings" panose="05000000000000000000" pitchFamily="2" charset="2"/>
              </a:rPr>
              <a:t> </a:t>
            </a:r>
            <a:r>
              <a:rPr lang="nl-NL" dirty="0"/>
              <a:t>€ 3.520 	(30%)</a:t>
            </a:r>
          </a:p>
          <a:p>
            <a:pPr marL="0" indent="0">
              <a:buNone/>
            </a:pPr>
            <a:r>
              <a:rPr lang="nl-NL" dirty="0"/>
              <a:t>				€ 10.000 	</a:t>
            </a:r>
            <a:r>
              <a:rPr lang="nl-NL" dirty="0">
                <a:sym typeface="Wingdings" panose="05000000000000000000" pitchFamily="2" charset="2"/>
              </a:rPr>
              <a:t> € 5.815 	(42%)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598741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G:\Illustratie en schema's\Manager Retail\Management\Organisatie\Jouw rol\3 communiceren met andere managementniveaus of organisatie-onderdelen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36512" y="0"/>
            <a:ext cx="918051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" name="Groep 6"/>
          <p:cNvGrpSpPr/>
          <p:nvPr/>
        </p:nvGrpSpPr>
        <p:grpSpPr>
          <a:xfrm>
            <a:off x="5364088" y="260648"/>
            <a:ext cx="3384376" cy="1728192"/>
            <a:chOff x="35496" y="260648"/>
            <a:chExt cx="3384376" cy="1728192"/>
          </a:xfrm>
        </p:grpSpPr>
        <p:sp>
          <p:nvSpPr>
            <p:cNvPr id="5" name="Afgeronde rechthoek 4"/>
            <p:cNvSpPr/>
            <p:nvPr/>
          </p:nvSpPr>
          <p:spPr>
            <a:xfrm>
              <a:off x="35496" y="260648"/>
              <a:ext cx="3384376" cy="1728192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" name="Tekstvak 5"/>
            <p:cNvSpPr txBox="1"/>
            <p:nvPr/>
          </p:nvSpPr>
          <p:spPr>
            <a:xfrm>
              <a:off x="179512" y="476672"/>
              <a:ext cx="3024336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3600" dirty="0">
                  <a:latin typeface="Arial" panose="020B0604020202020204" pitchFamily="34" charset="0"/>
                  <a:cs typeface="Arial" panose="020B0604020202020204" pitchFamily="34" charset="0"/>
                </a:rPr>
                <a:t>Einde van dit hoofdstuk</a:t>
              </a:r>
            </a:p>
          </p:txBody>
        </p:sp>
      </p:grpSp>
      <p:pic>
        <p:nvPicPr>
          <p:cNvPr id="10" name="Afbeelding 9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3" y="5805264"/>
            <a:ext cx="780308" cy="940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1488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4FEFE2E46C86D4A9898CCC49B418B36" ma:contentTypeVersion="14" ma:contentTypeDescription="Een nieuw document maken." ma:contentTypeScope="" ma:versionID="df26e2361f59d12fcab5caeb108a0da6">
  <xsd:schema xmlns:xsd="http://www.w3.org/2001/XMLSchema" xmlns:xs="http://www.w3.org/2001/XMLSchema" xmlns:p="http://schemas.microsoft.com/office/2006/metadata/properties" xmlns:ns2="2cb1c85b-b197-48cd-8bb1-fe9e9ee0096b" xmlns:ns3="414a8a67-acf6-4b09-bb49-f84330b442d7" xmlns:ns4="5ad07612-1080-49cf-8fb2-28e7c3022d9a" targetNamespace="http://schemas.microsoft.com/office/2006/metadata/properties" ma:root="true" ma:fieldsID="2ec27913bf823355671e7e45cf2fbb5d" ns2:_="" ns3:_="" ns4:_="">
    <xsd:import namespace="2cb1c85b-b197-48cd-8bb1-fe9e9ee0096b"/>
    <xsd:import namespace="414a8a67-acf6-4b09-bb49-f84330b442d7"/>
    <xsd:import namespace="5ad07612-1080-49cf-8fb2-28e7c3022d9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OCR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4:SharedWithUsers" minOccurs="0"/>
                <xsd:element ref="ns4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b1c85b-b197-48cd-8bb1-fe9e9ee0096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Afbeeldingtags" ma:readOnly="false" ma:fieldId="{5cf76f15-5ced-4ddc-b409-7134ff3c332f}" ma:taxonomyMulti="true" ma:sspId="ec6a8442-1569-46a6-a14f-f23e9ec9d84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4a8a67-acf6-4b09-bb49-f84330b442d7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248ea8ce-d6d7-4c67-93d5-dcdb41321123}" ma:internalName="TaxCatchAll" ma:showField="CatchAllData" ma:web="5ad07612-1080-49cf-8fb2-28e7c3022d9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d07612-1080-49cf-8fb2-28e7c3022d9a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1195832-E4AF-4D2A-8D55-1994C4CB752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3897808-038C-4F1E-BB64-58D94DF966E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cb1c85b-b197-48cd-8bb1-fe9e9ee0096b"/>
    <ds:schemaRef ds:uri="414a8a67-acf6-4b09-bb49-f84330b442d7"/>
    <ds:schemaRef ds:uri="5ad07612-1080-49cf-8fb2-28e7c3022d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4155</TotalTime>
  <Words>428</Words>
  <Application>Microsoft Office PowerPoint</Application>
  <PresentationFormat>Diavoorstelling (4:3)</PresentationFormat>
  <Paragraphs>88</Paragraphs>
  <Slides>8</Slides>
  <Notes>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1" baseType="lpstr">
      <vt:lpstr>Arial</vt:lpstr>
      <vt:lpstr>Calibri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Totale personeelskosten uitrekenen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Conny Spijker</dc:creator>
  <cp:lastModifiedBy>Bertus Boer</cp:lastModifiedBy>
  <cp:revision>306</cp:revision>
  <cp:lastPrinted>2018-07-20T06:43:01Z</cp:lastPrinted>
  <dcterms:created xsi:type="dcterms:W3CDTF">2018-03-09T07:58:17Z</dcterms:created>
  <dcterms:modified xsi:type="dcterms:W3CDTF">2023-03-10T19:17:02Z</dcterms:modified>
</cp:coreProperties>
</file>